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1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650930" y="1285930"/>
            <a:ext cx="5648623" cy="1710912"/>
          </a:xfrm>
        </p:spPr>
        <p:txBody>
          <a:bodyPr/>
          <a:lstStyle/>
          <a:p>
            <a:pPr algn="ctr"/>
            <a:r>
              <a:rPr lang="ru-RU" dirty="0" smtClean="0"/>
              <a:t>Игра «Занимательные знаки»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Для школьников младшего звена 1-4 класс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909"/>
            <a:ext cx="2299504" cy="21544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9192233">
            <a:off x="4396026" y="1085344"/>
            <a:ext cx="189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ОТ ЗЕБРЫ </a:t>
            </a:r>
            <a:r>
              <a:rPr lang="ru-RU" dirty="0" smtClean="0">
                <a:latin typeface="Segoe Script" pitchFamily="34" charset="0"/>
                <a:sym typeface="Wingdings" pitchFamily="2" charset="2"/>
              </a:rPr>
              <a:t></a:t>
            </a:r>
            <a:endParaRPr lang="ru-RU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57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365760"/>
            <a:ext cx="2763788" cy="392733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 smtClean="0"/>
              <a:t>Вот какой красивый знак!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608512" cy="4608512"/>
          </a:xfrm>
        </p:spPr>
      </p:pic>
    </p:spTree>
    <p:extLst>
      <p:ext uri="{BB962C8B-B14F-4D97-AF65-F5344CB8AC3E}">
        <p14:creationId xmlns:p14="http://schemas.microsoft.com/office/powerpoint/2010/main" val="151884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332656"/>
            <a:ext cx="5112568" cy="12630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4.4.1 «велосипедная                                       дорожка»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52798" cy="1752798"/>
          </a:xfrm>
        </p:spPr>
      </p:pic>
      <p:sp>
        <p:nvSpPr>
          <p:cNvPr id="5" name="TextBox 4"/>
          <p:cNvSpPr txBox="1"/>
          <p:nvPr/>
        </p:nvSpPr>
        <p:spPr>
          <a:xfrm>
            <a:off x="611560" y="2492896"/>
            <a:ext cx="7848872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Это предписывающий знак. Он сообщает нам о том, что впереди только велодорожка и пешком по ней ходить не рекомендуется. А вы видели такой знак?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902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365760"/>
            <a:ext cx="2907804" cy="42153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Давайте снова поможем зебре! Что не так с этим знаком?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752528" cy="4752528"/>
          </a:xfrm>
        </p:spPr>
      </p:pic>
    </p:spTree>
    <p:extLst>
      <p:ext uri="{BB962C8B-B14F-4D97-AF65-F5344CB8AC3E}">
        <p14:creationId xmlns:p14="http://schemas.microsoft.com/office/powerpoint/2010/main" val="2323246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365760"/>
            <a:ext cx="2907804" cy="42153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Какие вы молодцы! Вот так выглядит этот знак!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536504" cy="4536504"/>
          </a:xfrm>
        </p:spPr>
      </p:pic>
    </p:spTree>
    <p:extLst>
      <p:ext uri="{BB962C8B-B14F-4D97-AF65-F5344CB8AC3E}">
        <p14:creationId xmlns:p14="http://schemas.microsoft.com/office/powerpoint/2010/main" val="169328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65760"/>
            <a:ext cx="6076156" cy="97500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3.9 «Движение на велосипедах запрещено»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728192" cy="1728192"/>
          </a:xfrm>
        </p:spPr>
      </p:pic>
      <p:sp>
        <p:nvSpPr>
          <p:cNvPr id="5" name="TextBox 4"/>
          <p:cNvSpPr txBox="1"/>
          <p:nvPr/>
        </p:nvSpPr>
        <p:spPr>
          <a:xfrm>
            <a:off x="539552" y="2492896"/>
            <a:ext cx="8136904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Это запрещающий знак. Он говорит нам о том, что здесь запрещено ездить на велосипедах. По этому нам нужно спуститься с велосипеда и пройти пешком.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53434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Вопросы от зебры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sz="2000" dirty="0" smtClean="0">
                <a:latin typeface="+mj-lt"/>
              </a:rPr>
              <a:t>Ребята, часто ли вы ездите на велосипеде?</a:t>
            </a:r>
          </a:p>
          <a:p>
            <a:pPr>
              <a:buAutoNum type="arabicPeriod"/>
            </a:pPr>
            <a:r>
              <a:rPr lang="ru-RU" sz="2000" dirty="0" smtClean="0">
                <a:latin typeface="+mj-lt"/>
              </a:rPr>
              <a:t>Можно ли детям ездить на велосипеде по дорогам?</a:t>
            </a:r>
          </a:p>
          <a:p>
            <a:pPr>
              <a:buAutoNum type="arabicPeriod"/>
            </a:pPr>
            <a:r>
              <a:rPr lang="ru-RU" sz="2000" dirty="0" smtClean="0">
                <a:latin typeface="+mj-lt"/>
              </a:rPr>
              <a:t>Перечислите, что нужно одеть на себя перед тем,  как садится на велосипед?(экипировка)</a:t>
            </a:r>
          </a:p>
          <a:p>
            <a:pPr>
              <a:buAutoNum type="arabicPeriod"/>
            </a:pPr>
            <a:r>
              <a:rPr lang="ru-RU" sz="2000" dirty="0" smtClean="0">
                <a:latin typeface="+mj-lt"/>
              </a:rPr>
              <a:t>Можно ли игнорировать запрещающие знаки?</a:t>
            </a:r>
          </a:p>
          <a:p>
            <a:pPr>
              <a:buAutoNum type="arabicPeriod"/>
            </a:pPr>
            <a:r>
              <a:rPr lang="ru-RU" sz="2000" dirty="0" smtClean="0">
                <a:latin typeface="+mj-lt"/>
              </a:rPr>
              <a:t>Сколько колес может быть у велосипеда?</a:t>
            </a:r>
          </a:p>
          <a:p>
            <a:pPr>
              <a:buAutoNum type="arabicPeriod"/>
            </a:pPr>
            <a:endParaRPr lang="ru-RU" sz="2000" dirty="0" smtClean="0">
              <a:latin typeface="+mj-lt"/>
            </a:endParaRPr>
          </a:p>
          <a:p>
            <a:pPr marL="0" indent="0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119" y="2852936"/>
            <a:ext cx="1883881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2515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0"/>
            <a:ext cx="493776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581128"/>
            <a:ext cx="4392488" cy="227687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Script" pitchFamily="34" charset="0"/>
              </a:rPr>
              <a:t>СПАСИБО РЕБЯТА!ВЫ БОЛЬШИЕ МОЛОДЦЫ!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2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Занимательные знаки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00628"/>
            <a:ext cx="7488832" cy="355250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Веселая зебра решила детям рассказать про знаки, но кажется что то с ними напутала. Ребята, давайте поможем зебре разобраться, какие же ошибки она сделала!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946062"/>
            <a:ext cx="3005588" cy="286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346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04664"/>
            <a:ext cx="2808312" cy="42153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 smtClean="0"/>
              <a:t>Ребята, где напутала зебра?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644008" cy="4644008"/>
          </a:xfrm>
        </p:spPr>
      </p:pic>
    </p:spTree>
    <p:extLst>
      <p:ext uri="{BB962C8B-B14F-4D97-AF65-F5344CB8AC3E}">
        <p14:creationId xmlns:p14="http://schemas.microsoft.com/office/powerpoint/2010/main" val="4188753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365760"/>
            <a:ext cx="2691780" cy="399934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Правильно ребята! Вот так должен выглядеть этот знак!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4824536" cy="4824536"/>
          </a:xfrm>
        </p:spPr>
      </p:pic>
    </p:spTree>
    <p:extLst>
      <p:ext uri="{BB962C8B-B14F-4D97-AF65-F5344CB8AC3E}">
        <p14:creationId xmlns:p14="http://schemas.microsoft.com/office/powerpoint/2010/main" val="2546569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65760"/>
            <a:ext cx="6048672" cy="12630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4.5.2 Пешеходная и велосипедная дорожка с совмещенным движением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1656184" cy="1656184"/>
          </a:xfrm>
        </p:spPr>
      </p:pic>
      <p:sp>
        <p:nvSpPr>
          <p:cNvPr id="6" name="TextBox 5"/>
          <p:cNvSpPr txBox="1"/>
          <p:nvPr/>
        </p:nvSpPr>
        <p:spPr>
          <a:xfrm>
            <a:off x="768400" y="2276872"/>
            <a:ext cx="776404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Ребята, это предписывающий знак. </a:t>
            </a:r>
            <a:r>
              <a:rPr lang="ru-RU" sz="2400" b="1" dirty="0">
                <a:latin typeface="+mj-lt"/>
              </a:rPr>
              <a:t>Э</a:t>
            </a:r>
            <a:r>
              <a:rPr lang="ru-RU" sz="2400" b="1" dirty="0" smtClean="0">
                <a:latin typeface="+mj-lt"/>
              </a:rPr>
              <a:t>то знак сообщает нам о том, что можно покататься на велосипеде, ведь впереди пешеходная дорожка и велодорожка, а значит по ней могут двигаться и велосипедисты и пешеходы. Расскажите, а вы видели где ни будь такой знак? 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9966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365760"/>
            <a:ext cx="2736304" cy="435938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 smtClean="0"/>
              <a:t>Ребята, где напутала зебра?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3" y="-536"/>
            <a:ext cx="4915137" cy="4915137"/>
          </a:xfrm>
        </p:spPr>
      </p:pic>
    </p:spTree>
    <p:extLst>
      <p:ext uri="{BB962C8B-B14F-4D97-AF65-F5344CB8AC3E}">
        <p14:creationId xmlns:p14="http://schemas.microsoft.com/office/powerpoint/2010/main" val="1801354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365760"/>
            <a:ext cx="2736304" cy="42873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Правильно, вот так выглядит этот знак!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968552" cy="4968552"/>
          </a:xfrm>
        </p:spPr>
      </p:pic>
    </p:spTree>
    <p:extLst>
      <p:ext uri="{BB962C8B-B14F-4D97-AF65-F5344CB8AC3E}">
        <p14:creationId xmlns:p14="http://schemas.microsoft.com/office/powerpoint/2010/main" val="2536774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65760"/>
            <a:ext cx="6120680" cy="12630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/>
              <a:t>1.24 пересечение с велосипедной дорожкой или </a:t>
            </a:r>
            <a:r>
              <a:rPr lang="ru-RU" sz="2400" dirty="0" err="1" smtClean="0"/>
              <a:t>велопешеходной</a:t>
            </a:r>
            <a:r>
              <a:rPr lang="ru-RU" sz="2400" dirty="0" smtClean="0"/>
              <a:t> дорожкой.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23575"/>
            <a:ext cx="1872208" cy="1872208"/>
          </a:xfrm>
        </p:spPr>
      </p:pic>
      <p:sp>
        <p:nvSpPr>
          <p:cNvPr id="5" name="TextBox 4"/>
          <p:cNvSpPr txBox="1"/>
          <p:nvPr/>
        </p:nvSpPr>
        <p:spPr>
          <a:xfrm>
            <a:off x="323528" y="2348880"/>
            <a:ext cx="8280920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Ребята, это предупреждающий знак. Он необходим для водителей, ведь он предупреждает  их о том, что нужно быть внимательнее, ведь впереди велосипедная или </a:t>
            </a:r>
            <a:r>
              <a:rPr lang="ru-RU" sz="2000" b="1" dirty="0" err="1" smtClean="0"/>
              <a:t>велопешеходная</a:t>
            </a:r>
            <a:r>
              <a:rPr lang="ru-RU" sz="2000" b="1" dirty="0" smtClean="0"/>
              <a:t> дорожка.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74471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692696"/>
            <a:ext cx="2376264" cy="39604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Ребята, вот еще один знак, что с ним не так?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644008" cy="4644008"/>
          </a:xfrm>
        </p:spPr>
      </p:pic>
    </p:spTree>
    <p:extLst>
      <p:ext uri="{BB962C8B-B14F-4D97-AF65-F5344CB8AC3E}">
        <p14:creationId xmlns:p14="http://schemas.microsoft.com/office/powerpoint/2010/main" val="3349569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334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Игра «Занимательные знаки»</vt:lpstr>
      <vt:lpstr>Занимательные знаки</vt:lpstr>
      <vt:lpstr>Ребята, где напутала зебра?</vt:lpstr>
      <vt:lpstr>Правильно ребята! Вот так должен выглядеть этот знак!</vt:lpstr>
      <vt:lpstr>4.5.2 Пешеходная и велосипедная дорожка с совмещенным движением</vt:lpstr>
      <vt:lpstr>Ребята, где напутала зебра?</vt:lpstr>
      <vt:lpstr>Правильно, вот так выглядит этот знак!</vt:lpstr>
      <vt:lpstr>1.24 пересечение с велосипедной дорожкой или велопешеходной дорожкой.</vt:lpstr>
      <vt:lpstr>Ребята, вот еще один знак, что с ним не так?</vt:lpstr>
      <vt:lpstr>Вот какой красивый знак!</vt:lpstr>
      <vt:lpstr>4.4.1 «велосипедная                                       дорожка»</vt:lpstr>
      <vt:lpstr>Давайте снова поможем зебре! Что не так с этим знаком?</vt:lpstr>
      <vt:lpstr>Какие вы молодцы! Вот так выглядит этот знак!</vt:lpstr>
      <vt:lpstr>3.9 «Движение на велосипедах запрещено»</vt:lpstr>
      <vt:lpstr>Вопросы от зебры</vt:lpstr>
      <vt:lpstr>СПАСИБО РЕБЯТА!ВЫ БОЛЬШИЕ 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«Веселое колесо»</dc:title>
  <dc:creator>Чулпан</dc:creator>
  <cp:lastModifiedBy>Чулпан</cp:lastModifiedBy>
  <cp:revision>11</cp:revision>
  <dcterms:created xsi:type="dcterms:W3CDTF">2018-09-18T04:10:07Z</dcterms:created>
  <dcterms:modified xsi:type="dcterms:W3CDTF">2018-09-18T06:33:48Z</dcterms:modified>
</cp:coreProperties>
</file>